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70" r:id="rId14"/>
    <p:sldId id="271" r:id="rId15"/>
    <p:sldId id="269" r:id="rId16"/>
    <p:sldId id="272" r:id="rId17"/>
    <p:sldId id="273" r:id="rId18"/>
    <p:sldId id="287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0" r:id="rId27"/>
    <p:sldId id="283" r:id="rId28"/>
    <p:sldId id="284" r:id="rId29"/>
    <p:sldId id="285" r:id="rId30"/>
    <p:sldId id="286" r:id="rId31"/>
    <p:sldId id="28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0E8A92-7423-4305-ADAB-0E584E7E11F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8CB2801-0ADB-40C5-9022-80F7AACF6D50}">
      <dgm:prSet/>
      <dgm:spPr/>
      <dgm:t>
        <a:bodyPr/>
        <a:lstStyle/>
        <a:p>
          <a:r>
            <a:rPr lang="en-US"/>
            <a:t>Main Body</a:t>
          </a:r>
        </a:p>
      </dgm:t>
    </dgm:pt>
    <dgm:pt modelId="{BB161BB5-848D-4685-9153-909848724820}" type="parTrans" cxnId="{3E6992D0-4E69-46ED-96AE-AB78DE18CF27}">
      <dgm:prSet/>
      <dgm:spPr/>
      <dgm:t>
        <a:bodyPr/>
        <a:lstStyle/>
        <a:p>
          <a:endParaRPr lang="en-US"/>
        </a:p>
      </dgm:t>
    </dgm:pt>
    <dgm:pt modelId="{77B9DABC-AFF4-4779-AAF7-43B28F608562}" type="sibTrans" cxnId="{3E6992D0-4E69-46ED-96AE-AB78DE18CF27}">
      <dgm:prSet/>
      <dgm:spPr/>
      <dgm:t>
        <a:bodyPr/>
        <a:lstStyle/>
        <a:p>
          <a:endParaRPr lang="en-US"/>
        </a:p>
      </dgm:t>
    </dgm:pt>
    <dgm:pt modelId="{25EA4B71-559B-444B-94E9-01A9110B3836}">
      <dgm:prSet/>
      <dgm:spPr/>
      <dgm:t>
        <a:bodyPr/>
        <a:lstStyle/>
        <a:p>
          <a:r>
            <a:rPr lang="en-US"/>
            <a:t>Robot Arm</a:t>
          </a:r>
        </a:p>
      </dgm:t>
    </dgm:pt>
    <dgm:pt modelId="{C1685C50-B143-4E0E-A172-FCC11DA25681}" type="parTrans" cxnId="{FEA1E4B4-8372-403E-83AB-69BD97A5FD7F}">
      <dgm:prSet/>
      <dgm:spPr/>
      <dgm:t>
        <a:bodyPr/>
        <a:lstStyle/>
        <a:p>
          <a:endParaRPr lang="en-US"/>
        </a:p>
      </dgm:t>
    </dgm:pt>
    <dgm:pt modelId="{A9EF7082-63C7-43CB-B6B0-AF86B0000008}" type="sibTrans" cxnId="{FEA1E4B4-8372-403E-83AB-69BD97A5FD7F}">
      <dgm:prSet/>
      <dgm:spPr/>
      <dgm:t>
        <a:bodyPr/>
        <a:lstStyle/>
        <a:p>
          <a:endParaRPr lang="en-US"/>
        </a:p>
      </dgm:t>
    </dgm:pt>
    <dgm:pt modelId="{482B7B43-B6B6-4E6E-B878-C1EAA010E403}">
      <dgm:prSet/>
      <dgm:spPr/>
      <dgm:t>
        <a:bodyPr/>
        <a:lstStyle/>
        <a:p>
          <a:r>
            <a:rPr lang="en-US"/>
            <a:t>Wheels </a:t>
          </a:r>
        </a:p>
      </dgm:t>
    </dgm:pt>
    <dgm:pt modelId="{C2E0FE28-E6AE-4673-9680-A6707C991060}" type="parTrans" cxnId="{AF99D92E-0454-4B2C-B9D8-B1010A422F01}">
      <dgm:prSet/>
      <dgm:spPr/>
      <dgm:t>
        <a:bodyPr/>
        <a:lstStyle/>
        <a:p>
          <a:endParaRPr lang="en-US"/>
        </a:p>
      </dgm:t>
    </dgm:pt>
    <dgm:pt modelId="{FFBE3920-E813-4B09-B4FF-7475E41C8D84}" type="sibTrans" cxnId="{AF99D92E-0454-4B2C-B9D8-B1010A422F01}">
      <dgm:prSet/>
      <dgm:spPr/>
      <dgm:t>
        <a:bodyPr/>
        <a:lstStyle/>
        <a:p>
          <a:endParaRPr lang="en-US"/>
        </a:p>
      </dgm:t>
    </dgm:pt>
    <dgm:pt modelId="{80A37857-5C07-4A23-8956-559E645F6C1C}">
      <dgm:prSet/>
      <dgm:spPr/>
      <dgm:t>
        <a:bodyPr/>
        <a:lstStyle/>
        <a:p>
          <a:r>
            <a:rPr lang="en-US"/>
            <a:t>Water Canon</a:t>
          </a:r>
        </a:p>
      </dgm:t>
    </dgm:pt>
    <dgm:pt modelId="{FFBB5C33-C173-44B4-82ED-48127CC71553}" type="parTrans" cxnId="{ECCB23FC-51AC-47F1-BAEB-B32EB1C6C886}">
      <dgm:prSet/>
      <dgm:spPr/>
      <dgm:t>
        <a:bodyPr/>
        <a:lstStyle/>
        <a:p>
          <a:endParaRPr lang="en-US"/>
        </a:p>
      </dgm:t>
    </dgm:pt>
    <dgm:pt modelId="{27709D20-8018-482F-A0A1-AA2994856BD2}" type="sibTrans" cxnId="{ECCB23FC-51AC-47F1-BAEB-B32EB1C6C886}">
      <dgm:prSet/>
      <dgm:spPr/>
      <dgm:t>
        <a:bodyPr/>
        <a:lstStyle/>
        <a:p>
          <a:endParaRPr lang="en-US"/>
        </a:p>
      </dgm:t>
    </dgm:pt>
    <dgm:pt modelId="{FD3466A1-B66E-4B89-8BD1-A5F1D9C52F02}">
      <dgm:prSet/>
      <dgm:spPr/>
      <dgm:t>
        <a:bodyPr/>
        <a:lstStyle/>
        <a:p>
          <a:r>
            <a:rPr lang="en-US"/>
            <a:t>Ladder</a:t>
          </a:r>
        </a:p>
      </dgm:t>
    </dgm:pt>
    <dgm:pt modelId="{1E6A93EF-80BD-4616-A716-7BE5548C1915}" type="parTrans" cxnId="{70E9A508-A2C8-4D9E-AD18-A81638BC2451}">
      <dgm:prSet/>
      <dgm:spPr/>
      <dgm:t>
        <a:bodyPr/>
        <a:lstStyle/>
        <a:p>
          <a:endParaRPr lang="en-US"/>
        </a:p>
      </dgm:t>
    </dgm:pt>
    <dgm:pt modelId="{F06C6B20-56B5-4B9F-BECE-8A867E861439}" type="sibTrans" cxnId="{70E9A508-A2C8-4D9E-AD18-A81638BC2451}">
      <dgm:prSet/>
      <dgm:spPr/>
      <dgm:t>
        <a:bodyPr/>
        <a:lstStyle/>
        <a:p>
          <a:endParaRPr lang="en-US"/>
        </a:p>
      </dgm:t>
    </dgm:pt>
    <dgm:pt modelId="{B61BCB7A-5EEC-49F3-9D3A-466E13EE988B}">
      <dgm:prSet/>
      <dgm:spPr/>
      <dgm:t>
        <a:bodyPr/>
        <a:lstStyle/>
        <a:p>
          <a:r>
            <a:rPr lang="en-US" dirty="0"/>
            <a:t>Head Lights </a:t>
          </a:r>
        </a:p>
      </dgm:t>
    </dgm:pt>
    <dgm:pt modelId="{FA4915FB-84D0-4BE6-8360-A0E284CD4E0E}" type="parTrans" cxnId="{3DBA7BFA-FECF-4A31-BB81-D00925F7D34F}">
      <dgm:prSet/>
      <dgm:spPr/>
      <dgm:t>
        <a:bodyPr/>
        <a:lstStyle/>
        <a:p>
          <a:endParaRPr lang="en-US"/>
        </a:p>
      </dgm:t>
    </dgm:pt>
    <dgm:pt modelId="{B34221CB-AD3D-4F6A-A3FE-F93E4165547E}" type="sibTrans" cxnId="{3DBA7BFA-FECF-4A31-BB81-D00925F7D34F}">
      <dgm:prSet/>
      <dgm:spPr/>
      <dgm:t>
        <a:bodyPr/>
        <a:lstStyle/>
        <a:p>
          <a:endParaRPr lang="en-US"/>
        </a:p>
      </dgm:t>
    </dgm:pt>
    <dgm:pt modelId="{3F24F6E6-8505-4FE4-8255-09AA9286F957}" type="pres">
      <dgm:prSet presAssocID="{750E8A92-7423-4305-ADAB-0E584E7E11F5}" presName="linear" presStyleCnt="0">
        <dgm:presLayoutVars>
          <dgm:animLvl val="lvl"/>
          <dgm:resizeHandles val="exact"/>
        </dgm:presLayoutVars>
      </dgm:prSet>
      <dgm:spPr/>
    </dgm:pt>
    <dgm:pt modelId="{B74E81A1-AC92-4522-BFA1-897F57EAAC40}" type="pres">
      <dgm:prSet presAssocID="{18CB2801-0ADB-40C5-9022-80F7AACF6D50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2C713DF-B25D-4D52-939E-0C2148BB3567}" type="pres">
      <dgm:prSet presAssocID="{77B9DABC-AFF4-4779-AAF7-43B28F608562}" presName="spacer" presStyleCnt="0"/>
      <dgm:spPr/>
    </dgm:pt>
    <dgm:pt modelId="{0CB80D19-D28D-462D-829F-13948DC46026}" type="pres">
      <dgm:prSet presAssocID="{25EA4B71-559B-444B-94E9-01A9110B383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8748E2B-EA78-4D22-85B7-F016FAE0281D}" type="pres">
      <dgm:prSet presAssocID="{A9EF7082-63C7-43CB-B6B0-AF86B0000008}" presName="spacer" presStyleCnt="0"/>
      <dgm:spPr/>
    </dgm:pt>
    <dgm:pt modelId="{330566BC-51D3-49FB-AD41-DDEA0E6279DE}" type="pres">
      <dgm:prSet presAssocID="{482B7B43-B6B6-4E6E-B878-C1EAA010E40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2A244CF-4DBB-4A85-9E36-FCDB05863179}" type="pres">
      <dgm:prSet presAssocID="{FFBE3920-E813-4B09-B4FF-7475E41C8D84}" presName="spacer" presStyleCnt="0"/>
      <dgm:spPr/>
    </dgm:pt>
    <dgm:pt modelId="{D88ADA3F-8E86-43AC-8FD4-69DF9895CF65}" type="pres">
      <dgm:prSet presAssocID="{80A37857-5C07-4A23-8956-559E645F6C1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F0D9078-36B3-4AFF-9143-A69B1688DBD3}" type="pres">
      <dgm:prSet presAssocID="{27709D20-8018-482F-A0A1-AA2994856BD2}" presName="spacer" presStyleCnt="0"/>
      <dgm:spPr/>
    </dgm:pt>
    <dgm:pt modelId="{8BD23EA7-E175-44FE-8997-30E43551945D}" type="pres">
      <dgm:prSet presAssocID="{FD3466A1-B66E-4B89-8BD1-A5F1D9C52F0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E6599E8-B164-4867-8D1A-EAC4BEFEE6E0}" type="pres">
      <dgm:prSet presAssocID="{F06C6B20-56B5-4B9F-BECE-8A867E861439}" presName="spacer" presStyleCnt="0"/>
      <dgm:spPr/>
    </dgm:pt>
    <dgm:pt modelId="{1DA4015D-721C-4961-9B42-28C92237C515}" type="pres">
      <dgm:prSet presAssocID="{B61BCB7A-5EEC-49F3-9D3A-466E13EE988B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65C2506-48EB-4F8E-B9A3-8A6A5EEFB3EB}" type="presOf" srcId="{18CB2801-0ADB-40C5-9022-80F7AACF6D50}" destId="{B74E81A1-AC92-4522-BFA1-897F57EAAC40}" srcOrd="0" destOrd="0" presId="urn:microsoft.com/office/officeart/2005/8/layout/vList2"/>
    <dgm:cxn modelId="{70E9A508-A2C8-4D9E-AD18-A81638BC2451}" srcId="{750E8A92-7423-4305-ADAB-0E584E7E11F5}" destId="{FD3466A1-B66E-4B89-8BD1-A5F1D9C52F02}" srcOrd="4" destOrd="0" parTransId="{1E6A93EF-80BD-4616-A716-7BE5548C1915}" sibTransId="{F06C6B20-56B5-4B9F-BECE-8A867E861439}"/>
    <dgm:cxn modelId="{AF99D92E-0454-4B2C-B9D8-B1010A422F01}" srcId="{750E8A92-7423-4305-ADAB-0E584E7E11F5}" destId="{482B7B43-B6B6-4E6E-B878-C1EAA010E403}" srcOrd="2" destOrd="0" parTransId="{C2E0FE28-E6AE-4673-9680-A6707C991060}" sibTransId="{FFBE3920-E813-4B09-B4FF-7475E41C8D84}"/>
    <dgm:cxn modelId="{670BBE40-368C-45E7-B697-600BAB54AC4E}" type="presOf" srcId="{80A37857-5C07-4A23-8956-559E645F6C1C}" destId="{D88ADA3F-8E86-43AC-8FD4-69DF9895CF65}" srcOrd="0" destOrd="0" presId="urn:microsoft.com/office/officeart/2005/8/layout/vList2"/>
    <dgm:cxn modelId="{4E9B085C-A485-4250-BF4C-67C98DFB2F9B}" type="presOf" srcId="{FD3466A1-B66E-4B89-8BD1-A5F1D9C52F02}" destId="{8BD23EA7-E175-44FE-8997-30E43551945D}" srcOrd="0" destOrd="0" presId="urn:microsoft.com/office/officeart/2005/8/layout/vList2"/>
    <dgm:cxn modelId="{08F1356F-160B-4617-8132-D17A47C27A2A}" type="presOf" srcId="{B61BCB7A-5EEC-49F3-9D3A-466E13EE988B}" destId="{1DA4015D-721C-4961-9B42-28C92237C515}" srcOrd="0" destOrd="0" presId="urn:microsoft.com/office/officeart/2005/8/layout/vList2"/>
    <dgm:cxn modelId="{75825251-D270-40CA-AC86-09BD77983619}" type="presOf" srcId="{750E8A92-7423-4305-ADAB-0E584E7E11F5}" destId="{3F24F6E6-8505-4FE4-8255-09AA9286F957}" srcOrd="0" destOrd="0" presId="urn:microsoft.com/office/officeart/2005/8/layout/vList2"/>
    <dgm:cxn modelId="{BD6410A5-D9AE-449C-A9E8-B912658B5275}" type="presOf" srcId="{482B7B43-B6B6-4E6E-B878-C1EAA010E403}" destId="{330566BC-51D3-49FB-AD41-DDEA0E6279DE}" srcOrd="0" destOrd="0" presId="urn:microsoft.com/office/officeart/2005/8/layout/vList2"/>
    <dgm:cxn modelId="{FEA1E4B4-8372-403E-83AB-69BD97A5FD7F}" srcId="{750E8A92-7423-4305-ADAB-0E584E7E11F5}" destId="{25EA4B71-559B-444B-94E9-01A9110B3836}" srcOrd="1" destOrd="0" parTransId="{C1685C50-B143-4E0E-A172-FCC11DA25681}" sibTransId="{A9EF7082-63C7-43CB-B6B0-AF86B0000008}"/>
    <dgm:cxn modelId="{ACD006C8-8D7F-418E-A467-797CA7C3DDB6}" type="presOf" srcId="{25EA4B71-559B-444B-94E9-01A9110B3836}" destId="{0CB80D19-D28D-462D-829F-13948DC46026}" srcOrd="0" destOrd="0" presId="urn:microsoft.com/office/officeart/2005/8/layout/vList2"/>
    <dgm:cxn modelId="{3E6992D0-4E69-46ED-96AE-AB78DE18CF27}" srcId="{750E8A92-7423-4305-ADAB-0E584E7E11F5}" destId="{18CB2801-0ADB-40C5-9022-80F7AACF6D50}" srcOrd="0" destOrd="0" parTransId="{BB161BB5-848D-4685-9153-909848724820}" sibTransId="{77B9DABC-AFF4-4779-AAF7-43B28F608562}"/>
    <dgm:cxn modelId="{3DBA7BFA-FECF-4A31-BB81-D00925F7D34F}" srcId="{750E8A92-7423-4305-ADAB-0E584E7E11F5}" destId="{B61BCB7A-5EEC-49F3-9D3A-466E13EE988B}" srcOrd="5" destOrd="0" parTransId="{FA4915FB-84D0-4BE6-8360-A0E284CD4E0E}" sibTransId="{B34221CB-AD3D-4F6A-A3FE-F93E4165547E}"/>
    <dgm:cxn modelId="{ECCB23FC-51AC-47F1-BAEB-B32EB1C6C886}" srcId="{750E8A92-7423-4305-ADAB-0E584E7E11F5}" destId="{80A37857-5C07-4A23-8956-559E645F6C1C}" srcOrd="3" destOrd="0" parTransId="{FFBB5C33-C173-44B4-82ED-48127CC71553}" sibTransId="{27709D20-8018-482F-A0A1-AA2994856BD2}"/>
    <dgm:cxn modelId="{22CFFEE8-7D64-4AC4-9127-E998ECB15BA7}" type="presParOf" srcId="{3F24F6E6-8505-4FE4-8255-09AA9286F957}" destId="{B74E81A1-AC92-4522-BFA1-897F57EAAC40}" srcOrd="0" destOrd="0" presId="urn:microsoft.com/office/officeart/2005/8/layout/vList2"/>
    <dgm:cxn modelId="{077B1B4F-65E9-45DD-A43A-CF5FC24BF365}" type="presParOf" srcId="{3F24F6E6-8505-4FE4-8255-09AA9286F957}" destId="{E2C713DF-B25D-4D52-939E-0C2148BB3567}" srcOrd="1" destOrd="0" presId="urn:microsoft.com/office/officeart/2005/8/layout/vList2"/>
    <dgm:cxn modelId="{7E144C1C-E5D1-497D-97F0-3D41CAA5D8F8}" type="presParOf" srcId="{3F24F6E6-8505-4FE4-8255-09AA9286F957}" destId="{0CB80D19-D28D-462D-829F-13948DC46026}" srcOrd="2" destOrd="0" presId="urn:microsoft.com/office/officeart/2005/8/layout/vList2"/>
    <dgm:cxn modelId="{24E5D30E-2727-4F53-82F0-4FCA26229738}" type="presParOf" srcId="{3F24F6E6-8505-4FE4-8255-09AA9286F957}" destId="{F8748E2B-EA78-4D22-85B7-F016FAE0281D}" srcOrd="3" destOrd="0" presId="urn:microsoft.com/office/officeart/2005/8/layout/vList2"/>
    <dgm:cxn modelId="{B5AB7EF7-F502-4D89-B340-E1C702590C50}" type="presParOf" srcId="{3F24F6E6-8505-4FE4-8255-09AA9286F957}" destId="{330566BC-51D3-49FB-AD41-DDEA0E6279DE}" srcOrd="4" destOrd="0" presId="urn:microsoft.com/office/officeart/2005/8/layout/vList2"/>
    <dgm:cxn modelId="{7F8D70F9-9348-4F36-AAC9-548DAF7C74F9}" type="presParOf" srcId="{3F24F6E6-8505-4FE4-8255-09AA9286F957}" destId="{72A244CF-4DBB-4A85-9E36-FCDB05863179}" srcOrd="5" destOrd="0" presId="urn:microsoft.com/office/officeart/2005/8/layout/vList2"/>
    <dgm:cxn modelId="{45083C72-8EE6-4223-82BA-2AA1963C40EA}" type="presParOf" srcId="{3F24F6E6-8505-4FE4-8255-09AA9286F957}" destId="{D88ADA3F-8E86-43AC-8FD4-69DF9895CF65}" srcOrd="6" destOrd="0" presId="urn:microsoft.com/office/officeart/2005/8/layout/vList2"/>
    <dgm:cxn modelId="{E27CA40D-6FF5-4C8C-AAA1-0E2110F6FB53}" type="presParOf" srcId="{3F24F6E6-8505-4FE4-8255-09AA9286F957}" destId="{6F0D9078-36B3-4AFF-9143-A69B1688DBD3}" srcOrd="7" destOrd="0" presId="urn:microsoft.com/office/officeart/2005/8/layout/vList2"/>
    <dgm:cxn modelId="{61856C3A-A6BB-4038-BD74-99C27AD8B764}" type="presParOf" srcId="{3F24F6E6-8505-4FE4-8255-09AA9286F957}" destId="{8BD23EA7-E175-44FE-8997-30E43551945D}" srcOrd="8" destOrd="0" presId="urn:microsoft.com/office/officeart/2005/8/layout/vList2"/>
    <dgm:cxn modelId="{801AC57A-2E72-496C-B012-10D4E0180138}" type="presParOf" srcId="{3F24F6E6-8505-4FE4-8255-09AA9286F957}" destId="{0E6599E8-B164-4867-8D1A-EAC4BEFEE6E0}" srcOrd="9" destOrd="0" presId="urn:microsoft.com/office/officeart/2005/8/layout/vList2"/>
    <dgm:cxn modelId="{20B23783-A40B-470A-908E-2B7FBBD9571D}" type="presParOf" srcId="{3F24F6E6-8505-4FE4-8255-09AA9286F957}" destId="{1DA4015D-721C-4961-9B42-28C92237C51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4E81A1-AC92-4522-BFA1-897F57EAAC40}">
      <dsp:nvSpPr>
        <dsp:cNvPr id="0" name=""/>
        <dsp:cNvSpPr/>
      </dsp:nvSpPr>
      <dsp:spPr>
        <a:xfrm>
          <a:off x="0" y="61073"/>
          <a:ext cx="6263640" cy="8154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Main Body</a:t>
          </a:r>
        </a:p>
      </dsp:txBody>
      <dsp:txXfrm>
        <a:off x="39809" y="100882"/>
        <a:ext cx="6184022" cy="735872"/>
      </dsp:txXfrm>
    </dsp:sp>
    <dsp:sp modelId="{0CB80D19-D28D-462D-829F-13948DC46026}">
      <dsp:nvSpPr>
        <dsp:cNvPr id="0" name=""/>
        <dsp:cNvSpPr/>
      </dsp:nvSpPr>
      <dsp:spPr>
        <a:xfrm>
          <a:off x="0" y="974483"/>
          <a:ext cx="6263640" cy="815490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Robot Arm</a:t>
          </a:r>
        </a:p>
      </dsp:txBody>
      <dsp:txXfrm>
        <a:off x="39809" y="1014292"/>
        <a:ext cx="6184022" cy="735872"/>
      </dsp:txXfrm>
    </dsp:sp>
    <dsp:sp modelId="{330566BC-51D3-49FB-AD41-DDEA0E6279DE}">
      <dsp:nvSpPr>
        <dsp:cNvPr id="0" name=""/>
        <dsp:cNvSpPr/>
      </dsp:nvSpPr>
      <dsp:spPr>
        <a:xfrm>
          <a:off x="0" y="1887893"/>
          <a:ext cx="6263640" cy="815490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Wheels </a:t>
          </a:r>
        </a:p>
      </dsp:txBody>
      <dsp:txXfrm>
        <a:off x="39809" y="1927702"/>
        <a:ext cx="6184022" cy="735872"/>
      </dsp:txXfrm>
    </dsp:sp>
    <dsp:sp modelId="{D88ADA3F-8E86-43AC-8FD4-69DF9895CF65}">
      <dsp:nvSpPr>
        <dsp:cNvPr id="0" name=""/>
        <dsp:cNvSpPr/>
      </dsp:nvSpPr>
      <dsp:spPr>
        <a:xfrm>
          <a:off x="0" y="2801303"/>
          <a:ext cx="6263640" cy="815490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Water Canon</a:t>
          </a:r>
        </a:p>
      </dsp:txBody>
      <dsp:txXfrm>
        <a:off x="39809" y="2841112"/>
        <a:ext cx="6184022" cy="735872"/>
      </dsp:txXfrm>
    </dsp:sp>
    <dsp:sp modelId="{8BD23EA7-E175-44FE-8997-30E43551945D}">
      <dsp:nvSpPr>
        <dsp:cNvPr id="0" name=""/>
        <dsp:cNvSpPr/>
      </dsp:nvSpPr>
      <dsp:spPr>
        <a:xfrm>
          <a:off x="0" y="3714714"/>
          <a:ext cx="6263640" cy="815490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Ladder</a:t>
          </a:r>
        </a:p>
      </dsp:txBody>
      <dsp:txXfrm>
        <a:off x="39809" y="3754523"/>
        <a:ext cx="6184022" cy="735872"/>
      </dsp:txXfrm>
    </dsp:sp>
    <dsp:sp modelId="{1DA4015D-721C-4961-9B42-28C92237C515}">
      <dsp:nvSpPr>
        <dsp:cNvPr id="0" name=""/>
        <dsp:cNvSpPr/>
      </dsp:nvSpPr>
      <dsp:spPr>
        <a:xfrm>
          <a:off x="0" y="4628124"/>
          <a:ext cx="6263640" cy="81549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Head Lights </a:t>
          </a:r>
        </a:p>
      </dsp:txBody>
      <dsp:txXfrm>
        <a:off x="39809" y="4667933"/>
        <a:ext cx="6184022" cy="735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211B-321B-44EE-96EA-5AC8B6CA6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4973C-44A6-410B-8B84-16194E771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4EE77-1A4D-4EDA-A57F-DC238BABA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8F0-0549-4C14-BD71-215B45F224E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F9C0A-28DF-4E8B-8326-7F3D0532E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BF12D-D5E4-4E49-81EA-DDAC580F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71818-6DCB-47DA-9B23-08CE9ACA6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51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545AA-2282-494F-8884-5975A9A9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1150B-7235-4692-B587-987427BCFF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38D2E-074B-4C41-BA00-D9B0779EF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8F0-0549-4C14-BD71-215B45F224E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6D46A-CA02-42E9-AADE-9031D0F1A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04069-27F2-4560-A291-1F1D8FB64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71818-6DCB-47DA-9B23-08CE9ACA6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845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88465F-4E92-42AE-AD59-B574D66FF6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B63D3-06D5-475B-B988-567728B903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F4699-9E60-4D64-8345-482C78B4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8F0-0549-4C14-BD71-215B45F224E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1A838-0DBF-440D-9CFF-1A7EF029C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99085-FE2A-4745-8760-979AF31A9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71818-6DCB-47DA-9B23-08CE9ACA6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06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91FC-7DD0-43C5-BBC4-88D450562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673E-F51C-49D8-B3B9-D6AA6961F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B1BD-A9E1-447A-ABAB-786708F5B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8F0-0549-4C14-BD71-215B45F224E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1939E-DE36-4838-98D6-B51E20086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86F607-1734-46BF-BA8E-BD43D50AB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71818-6DCB-47DA-9B23-08CE9ACA6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5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73882-0D05-4AEE-9E4E-4A02CA198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8C34A-3D54-48A7-90AF-7E9AC1E2A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E01A2-5836-4A5D-A41F-FD0A76578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8F0-0549-4C14-BD71-215B45F224E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40B80-9B8E-42D1-B54D-96610DF3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D5F59-B9EE-4A02-8BA2-9F392254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71818-6DCB-47DA-9B23-08CE9ACA6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5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C743B-A7F1-4FBA-B9F9-C7A66884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8A29F-6270-415F-A4AF-514DCC6CAF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F4EA3-7E50-4253-9C2E-B4C602524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5CEE1-BE23-4481-8DB3-C4E09F089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8F0-0549-4C14-BD71-215B45F224E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F62CD-0EE4-45BE-9800-FA389B3CA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870D4-213A-451B-9E8A-3B6FEDF15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71818-6DCB-47DA-9B23-08CE9ACA6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13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A5AEA-6259-4E31-9DE0-78576104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695B3-6D89-4E9E-8CD0-B104C3A68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06791D-BFCC-455F-9DD7-1230EEAFF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9BB5E-A18D-48D2-BE65-ACF3070A77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62CDB8-A929-4086-9976-CABF423059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D8A38A-952C-41B7-B8B8-B9B47C171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8F0-0549-4C14-BD71-215B45F224E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58CBF6-A17D-47C8-B457-541E04AB5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A63DF7-231A-4BD7-859D-A622226CD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71818-6DCB-47DA-9B23-08CE9ACA6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6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C5526-6D88-4C4E-9032-6C8A27E7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780E55-B839-4F30-9458-1634A1122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8F0-0549-4C14-BD71-215B45F224E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974094-7C06-4308-BB92-B1E7F8CF7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EBA21F-80F5-4AFF-B883-09B2EF47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71818-6DCB-47DA-9B23-08CE9ACA6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36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2CA2F-AB75-4768-8CDD-F699E9462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8F0-0549-4C14-BD71-215B45F224E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A3D9BA-6955-4CCE-97BC-85A7E13A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1376D-F3C7-48B0-A0BB-77D06EA2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71818-6DCB-47DA-9B23-08CE9ACA6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60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3B5C-5B99-4C45-8DE4-958EA00D4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6CA3-7BB3-4814-996A-F4FEC0C53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E7CB6-E588-4A2E-9BF8-3532B7EA5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06B19-71F7-4B8A-BAD0-C580CA213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8F0-0549-4C14-BD71-215B45F224E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8413F-960D-488B-8A39-D207960BF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DCFCD-D6A0-4DF5-8C78-4131475BD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71818-6DCB-47DA-9B23-08CE9ACA6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95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6F5DB-E940-47E1-9ECA-796A94FD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1664F4-BDC6-4562-B9FC-CCDABE7D05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F198EF-1C2D-4161-9AEE-38A12FFFB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99817-39A8-4B67-9648-9258D7759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7B8F0-0549-4C14-BD71-215B45F224E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3ECBA-CCA3-4817-A8BB-15162E0C9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6D575-E2E4-4F5A-8648-7AF2499AF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71818-6DCB-47DA-9B23-08CE9ACA6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2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FB089-6408-4D69-A500-7AB90AEBB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6C877-CE27-400A-BC6B-9B2543809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FA1CB-A644-49C4-8CB7-580A9ACCF7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7B8F0-0549-4C14-BD71-215B45F224E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FE976-3419-498D-A5FD-3D5F0343C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7D492-0BE3-403D-8FE8-1E6CB87B19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71818-6DCB-47DA-9B23-08CE9ACA65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18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5F1F0D-46B7-4227-A5D7-EEBFEDD01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Rescue Robot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FF9C14-17EE-4C30-A4CE-E9537B93D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6915" y="2888250"/>
            <a:ext cx="4297351" cy="29597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Team Members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Abdullah Zafar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Mustafa </a:t>
            </a:r>
            <a:r>
              <a:rPr lang="en-US" sz="2000" dirty="0" err="1"/>
              <a:t>Touqir</a:t>
            </a:r>
            <a:endParaRPr lang="en-US" sz="200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 err="1"/>
              <a:t>Dawar</a:t>
            </a:r>
            <a:r>
              <a:rPr lang="en-US" sz="2000" dirty="0"/>
              <a:t> Zaman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 err="1"/>
              <a:t>Aizaz</a:t>
            </a:r>
            <a:r>
              <a:rPr lang="en-US" sz="2000" dirty="0"/>
              <a:t> </a:t>
            </a:r>
            <a:r>
              <a:rPr lang="en-US" sz="2000" dirty="0" err="1"/>
              <a:t>ali</a:t>
            </a:r>
            <a:r>
              <a:rPr lang="en-US" sz="2000" dirty="0"/>
              <a:t> shah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 err="1"/>
              <a:t>Rohail</a:t>
            </a:r>
            <a:r>
              <a:rPr lang="en-US" sz="2000" dirty="0"/>
              <a:t> Usman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Syed Muhammad </a:t>
            </a:r>
            <a:r>
              <a:rPr lang="en-US" sz="2000" dirty="0" err="1"/>
              <a:t>Saim</a:t>
            </a:r>
            <a:endParaRPr lang="en-US" sz="2000" dirty="0"/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00F9B3D-CE24-4E91-B07B-316847DF73C3}"/>
              </a:ext>
            </a:extLst>
          </p:cNvPr>
          <p:cNvSpPr txBox="1"/>
          <p:nvPr/>
        </p:nvSpPr>
        <p:spPr>
          <a:xfrm>
            <a:off x="6417731" y="2888250"/>
            <a:ext cx="4292594" cy="29597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/>
              <a:t>Team Entropy</a:t>
            </a:r>
          </a:p>
        </p:txBody>
      </p:sp>
    </p:spTree>
    <p:extLst>
      <p:ext uri="{BB962C8B-B14F-4D97-AF65-F5344CB8AC3E}">
        <p14:creationId xmlns:p14="http://schemas.microsoft.com/office/powerpoint/2010/main" val="2849407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0131A-EE35-44AC-BEAD-0332BF897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Inspiration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C2C50E93-F888-4F0A-BD0F-E785236E5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1" b="5914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47178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844F2-4235-4EBC-9980-429C57F89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37641"/>
            <a:ext cx="9144000" cy="23300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Pointy Gripper required to get hold of Debris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A75EE9-0DE4-4982-A870-290AD61E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806097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89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078B8-5E5E-429F-872A-B5E7F08D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rawing of a house&#10;&#10;Description automatically generated with low confidence">
            <a:extLst>
              <a:ext uri="{FF2B5EF4-FFF2-40B4-BE49-F238E27FC236}">
                <a16:creationId xmlns:a16="http://schemas.microsoft.com/office/drawing/2014/main" id="{FCD0871B-6B6E-44A3-BF34-A818913C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398" y="156765"/>
            <a:ext cx="4908352" cy="6544470"/>
          </a:xfrm>
        </p:spPr>
      </p:pic>
    </p:spTree>
    <p:extLst>
      <p:ext uri="{BB962C8B-B14F-4D97-AF65-F5344CB8AC3E}">
        <p14:creationId xmlns:p14="http://schemas.microsoft.com/office/powerpoint/2010/main" val="393321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FDC1F-7B68-425B-BCCA-8F09A7B4E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03F6FD-8694-4148-BFB1-A40D2A7D0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698" y="169465"/>
            <a:ext cx="4889302" cy="6519070"/>
          </a:xfrm>
        </p:spPr>
      </p:pic>
    </p:spTree>
    <p:extLst>
      <p:ext uri="{BB962C8B-B14F-4D97-AF65-F5344CB8AC3E}">
        <p14:creationId xmlns:p14="http://schemas.microsoft.com/office/powerpoint/2010/main" val="3870066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48071-3538-4BBE-8440-6FAFB32B9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stationary&#10;&#10;Description automatically generated">
            <a:extLst>
              <a:ext uri="{FF2B5EF4-FFF2-40B4-BE49-F238E27FC236}">
                <a16:creationId xmlns:a16="http://schemas.microsoft.com/office/drawing/2014/main" id="{5D874489-36EF-405F-9E27-5DD60A2AA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22" y="99615"/>
            <a:ext cx="4994077" cy="6658770"/>
          </a:xfrm>
        </p:spPr>
      </p:pic>
    </p:spTree>
    <p:extLst>
      <p:ext uri="{BB962C8B-B14F-4D97-AF65-F5344CB8AC3E}">
        <p14:creationId xmlns:p14="http://schemas.microsoft.com/office/powerpoint/2010/main" val="1830225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E043B-0149-4AB6-B2FA-DD6D6E28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AB9CC7D4-7D64-49B9-9EC8-07B5E8770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97" y="207564"/>
            <a:ext cx="4902101" cy="6536135"/>
          </a:xfrm>
        </p:spPr>
      </p:pic>
    </p:spTree>
    <p:extLst>
      <p:ext uri="{BB962C8B-B14F-4D97-AF65-F5344CB8AC3E}">
        <p14:creationId xmlns:p14="http://schemas.microsoft.com/office/powerpoint/2010/main" val="3655752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A19BD-8D0E-4682-802A-317313414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3"/>
            <a:ext cx="9144000" cy="25215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Wheels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A75EE9-0DE4-4982-A870-290AD61E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4479276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46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0FB6-C1EF-4061-9D34-B8DEAA4C7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5FFE71-B8D8-43B9-95E8-63311BC86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" y="1311857"/>
            <a:ext cx="10896601" cy="4964007"/>
          </a:xfrm>
        </p:spPr>
      </p:pic>
    </p:spTree>
    <p:extLst>
      <p:ext uri="{BB962C8B-B14F-4D97-AF65-F5344CB8AC3E}">
        <p14:creationId xmlns:p14="http://schemas.microsoft.com/office/powerpoint/2010/main" val="1690512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654C3-49DD-4A74-95E7-9885F2E8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EBC244A-2384-4519-8E6E-E2BEA5353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02074" y="-576441"/>
            <a:ext cx="4387851" cy="9750780"/>
          </a:xfrm>
        </p:spPr>
      </p:pic>
    </p:spTree>
    <p:extLst>
      <p:ext uri="{BB962C8B-B14F-4D97-AF65-F5344CB8AC3E}">
        <p14:creationId xmlns:p14="http://schemas.microsoft.com/office/powerpoint/2010/main" val="1511448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61C41-04E4-4280-8B5A-D8C81B53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urface chart&#10;&#10;Description automatically generated">
            <a:extLst>
              <a:ext uri="{FF2B5EF4-FFF2-40B4-BE49-F238E27FC236}">
                <a16:creationId xmlns:a16="http://schemas.microsoft.com/office/drawing/2014/main" id="{2A451EFC-963A-471E-928F-4F5079DEA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89694"/>
            <a:ext cx="4965501" cy="6620669"/>
          </a:xfrm>
        </p:spPr>
      </p:pic>
    </p:spTree>
    <p:extLst>
      <p:ext uri="{BB962C8B-B14F-4D97-AF65-F5344CB8AC3E}">
        <p14:creationId xmlns:p14="http://schemas.microsoft.com/office/powerpoint/2010/main" val="2539870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B8CBF1-183E-4BFD-A992-78B2A65B7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Different components of Rescue Robot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E1D8B0-1FA8-414E-9C3A-DDBFD547F8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353593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3970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8D35E-4C7E-4542-BD90-4F97E7A5B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E7A3ED65-16AC-4F07-9E0E-358ABE10E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0" y="1364880"/>
            <a:ext cx="5939790" cy="4954799"/>
          </a:xfrm>
        </p:spPr>
      </p:pic>
    </p:spTree>
    <p:extLst>
      <p:ext uri="{BB962C8B-B14F-4D97-AF65-F5344CB8AC3E}">
        <p14:creationId xmlns:p14="http://schemas.microsoft.com/office/powerpoint/2010/main" val="978223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5359-BE88-4D6B-8D92-962F727AD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2"/>
            <a:ext cx="9144000" cy="2603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Water Canon</a:t>
            </a:r>
          </a:p>
        </p:txBody>
      </p:sp>
    </p:spTree>
    <p:extLst>
      <p:ext uri="{BB962C8B-B14F-4D97-AF65-F5344CB8AC3E}">
        <p14:creationId xmlns:p14="http://schemas.microsoft.com/office/powerpoint/2010/main" val="300291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737445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78582-8C7B-4016-A84A-38D57351A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Inspiration</a:t>
            </a:r>
          </a:p>
        </p:txBody>
      </p:sp>
      <p:pic>
        <p:nvPicPr>
          <p:cNvPr id="5" name="Content Placeholder 4" descr="A camera on a tripod&#10;&#10;Description automatically generated with low confidence">
            <a:extLst>
              <a:ext uri="{FF2B5EF4-FFF2-40B4-BE49-F238E27FC236}">
                <a16:creationId xmlns:a16="http://schemas.microsoft.com/office/drawing/2014/main" id="{2D0E0024-7900-4A63-A827-13AEFDEF21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7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411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769CB-BB87-4F71-A047-9781B8D1B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D7779A8-32B4-4060-B323-6F6D3EA50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874" y="2602730"/>
            <a:ext cx="4254301" cy="2998513"/>
          </a:xfrm>
        </p:spPr>
      </p:pic>
    </p:spTree>
    <p:extLst>
      <p:ext uri="{BB962C8B-B14F-4D97-AF65-F5344CB8AC3E}">
        <p14:creationId xmlns:p14="http://schemas.microsoft.com/office/powerpoint/2010/main" val="3066363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Name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 descr="20210514_11274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Screenshot-browse.startpage.com12xcvv-620x26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5" y="3613151"/>
            <a:ext cx="5965151" cy="25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e0306419ee2dac76cedb9475c8fc3be0_preview_car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1" y="4572001"/>
            <a:ext cx="3048000" cy="2286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41275E-0522-4EE6-8921-B79F78B7A03D}"/>
              </a:ext>
            </a:extLst>
          </p:cNvPr>
          <p:cNvSpPr txBox="1"/>
          <p:nvPr/>
        </p:nvSpPr>
        <p:spPr>
          <a:xfrm>
            <a:off x="1524000" y="1337641"/>
            <a:ext cx="9144000" cy="23300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LADDER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A75EE9-0DE4-4982-A870-290AD61E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806097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6759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REA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20210514_11265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0scisstep0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400" y="889000"/>
            <a:ext cx="2574456" cy="1974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0scisstep0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937000"/>
            <a:ext cx="1582251" cy="162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hydraulic-lifting-platform-500x50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635" y="4648200"/>
            <a:ext cx="3503365" cy="2209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81C1DD-FDDD-49ED-996D-9CC418A84192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HEAD LIGHTS</a:t>
            </a:r>
          </a:p>
        </p:txBody>
      </p:sp>
      <p:pic>
        <p:nvPicPr>
          <p:cNvPr id="6" name="Graphic 5" descr="Flashlight">
            <a:extLst>
              <a:ext uri="{FF2B5EF4-FFF2-40B4-BE49-F238E27FC236}">
                <a16:creationId xmlns:a16="http://schemas.microsoft.com/office/drawing/2014/main" id="{9467D42D-7610-471C-BCC5-58532CD92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7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60A16B-C399-4D86-8FF5-423B128958C6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Inspiration</a:t>
            </a:r>
          </a:p>
        </p:txBody>
      </p:sp>
      <p:pic>
        <p:nvPicPr>
          <p:cNvPr id="4" name="Picture 3" descr="A picture containing text, blue, car&#10;&#10;Description automatically generated">
            <a:extLst>
              <a:ext uri="{FF2B5EF4-FFF2-40B4-BE49-F238E27FC236}">
                <a16:creationId xmlns:a16="http://schemas.microsoft.com/office/drawing/2014/main" id="{DAA241F9-C410-4253-A2A0-B85FA5C84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171712"/>
            <a:ext cx="6780700" cy="451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39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sect&#10;&#10;Description automatically generated">
            <a:extLst>
              <a:ext uri="{FF2B5EF4-FFF2-40B4-BE49-F238E27FC236}">
                <a16:creationId xmlns:a16="http://schemas.microsoft.com/office/drawing/2014/main" id="{0D0300D6-3D41-48FE-8966-74A28EE40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65" y="2070734"/>
            <a:ext cx="7536646" cy="23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6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97996-895C-49CA-B88E-7207086BB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3"/>
            <a:ext cx="9144000" cy="25215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 Body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FA75EE9-0DE4-4982-A870-290AD61E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4479276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615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7D347047-CE2A-42D0-8635-EA63A844B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4275" y="0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23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33E2F9-9DC4-458B-8C6F-FDF421223466}"/>
              </a:ext>
            </a:extLst>
          </p:cNvPr>
          <p:cNvSpPr txBox="1"/>
          <p:nvPr/>
        </p:nvSpPr>
        <p:spPr>
          <a:xfrm>
            <a:off x="1028978" y="707532"/>
            <a:ext cx="739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ultimate goal!</a:t>
            </a:r>
          </a:p>
        </p:txBody>
      </p:sp>
      <p:pic>
        <p:nvPicPr>
          <p:cNvPr id="6" name="Picture 5" descr="A picture containing text, map, linedrawing&#10;&#10;Description automatically generated">
            <a:extLst>
              <a:ext uri="{FF2B5EF4-FFF2-40B4-BE49-F238E27FC236}">
                <a16:creationId xmlns:a16="http://schemas.microsoft.com/office/drawing/2014/main" id="{12F5177D-B6C0-429C-B249-85617B706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24" y="1593056"/>
            <a:ext cx="7019925" cy="526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84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8BB534-E250-498C-9C74-8E7DA20A4829}"/>
              </a:ext>
            </a:extLst>
          </p:cNvPr>
          <p:cNvSpPr txBox="1"/>
          <p:nvPr/>
        </p:nvSpPr>
        <p:spPr>
          <a:xfrm>
            <a:off x="1524000" y="1376363"/>
            <a:ext cx="9144000" cy="25215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Thankyou for your time!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A75EE9-0DE4-4982-A870-290AD61E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4479276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45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E1E15-31A7-4907-80DD-7381C892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Inspired By Solid Structure of Cyber Truck</a:t>
            </a:r>
          </a:p>
        </p:txBody>
      </p:sp>
      <p:pic>
        <p:nvPicPr>
          <p:cNvPr id="5" name="Content Placeholder 4" descr="A white car with black wheels&#10;&#10;Description automatically generated with low confidence">
            <a:extLst>
              <a:ext uri="{FF2B5EF4-FFF2-40B4-BE49-F238E27FC236}">
                <a16:creationId xmlns:a16="http://schemas.microsoft.com/office/drawing/2014/main" id="{6C949643-344E-470E-A57B-937B88528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97" y="1363550"/>
            <a:ext cx="9325627" cy="5354950"/>
          </a:xfrm>
        </p:spPr>
      </p:pic>
    </p:spTree>
    <p:extLst>
      <p:ext uri="{BB962C8B-B14F-4D97-AF65-F5344CB8AC3E}">
        <p14:creationId xmlns:p14="http://schemas.microsoft.com/office/powerpoint/2010/main" val="65727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F883-39BB-40A9-B5EF-655C8CDEC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3700"/>
              <a:t>What is the Structure made of and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B93C4-15CC-4F35-B451-19AC8C8CB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b="0" i="0">
                <a:effectLst/>
                <a:latin typeface="Google Sans"/>
              </a:rPr>
              <a:t>Aluminium</a:t>
            </a:r>
          </a:p>
          <a:p>
            <a:r>
              <a:rPr lang="en-US" sz="2000">
                <a:latin typeface="Google Sans"/>
              </a:rPr>
              <a:t>Aluminium is known for its light weight and strong structure.</a:t>
            </a:r>
          </a:p>
          <a:p>
            <a:r>
              <a:rPr lang="en-US" sz="2000">
                <a:latin typeface="Google Sans"/>
              </a:rPr>
              <a:t>Aluminium is one third weight of steel</a:t>
            </a:r>
            <a:endParaRPr lang="en-US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A80B5448-7668-4F60-B4D4-534FB0C9E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743" y="807593"/>
            <a:ext cx="5239568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8746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61B9-DF1F-4DC1-BBBA-100F129C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49E91F29-B451-4BA6-81BF-B3EB408E0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5250"/>
            <a:ext cx="10810875" cy="6627813"/>
          </a:xfrm>
        </p:spPr>
      </p:pic>
    </p:spTree>
    <p:extLst>
      <p:ext uri="{BB962C8B-B14F-4D97-AF65-F5344CB8AC3E}">
        <p14:creationId xmlns:p14="http://schemas.microsoft.com/office/powerpoint/2010/main" val="125212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C6DA-CFAF-4858-8677-D6E4D3C7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drawing of a car&#10;&#10;Description automatically generated with low confidence">
            <a:extLst>
              <a:ext uri="{FF2B5EF4-FFF2-40B4-BE49-F238E27FC236}">
                <a16:creationId xmlns:a16="http://schemas.microsoft.com/office/drawing/2014/main" id="{BBB8B898-0221-4BEF-BDFC-37B6706C6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04775"/>
            <a:ext cx="11201400" cy="6625432"/>
          </a:xfrm>
        </p:spPr>
      </p:pic>
    </p:spTree>
    <p:extLst>
      <p:ext uri="{BB962C8B-B14F-4D97-AF65-F5344CB8AC3E}">
        <p14:creationId xmlns:p14="http://schemas.microsoft.com/office/powerpoint/2010/main" val="356258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60E6F-953F-4BA4-9809-D2886044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3"/>
            <a:ext cx="9144000" cy="25215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 Trunk included as the Cyber Truck Has!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4C3E9-7CCA-41FC-A0C0-3F00E5458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617728"/>
            <a:ext cx="9144000" cy="94433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Strong closed and compact interior.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A75EE9-0DE4-4982-A870-290AD61E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4479276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0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D07A9-24CD-40BE-9B7E-A02D0762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2"/>
            <a:ext cx="9144000" cy="2603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Hydraulic Robot Arm</a:t>
            </a:r>
          </a:p>
        </p:txBody>
      </p:sp>
    </p:spTree>
    <p:extLst>
      <p:ext uri="{BB962C8B-B14F-4D97-AF65-F5344CB8AC3E}">
        <p14:creationId xmlns:p14="http://schemas.microsoft.com/office/powerpoint/2010/main" val="3197436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119</Words>
  <Application>Microsoft Office PowerPoint</Application>
  <PresentationFormat>Widescreen</PresentationFormat>
  <Paragraphs>38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Google Sans</vt:lpstr>
      <vt:lpstr>Office Theme</vt:lpstr>
      <vt:lpstr>Rescue Robot</vt:lpstr>
      <vt:lpstr>Different components of Rescue Robot</vt:lpstr>
      <vt:lpstr>Main Body</vt:lpstr>
      <vt:lpstr>Inspired By Solid Structure of Cyber Truck</vt:lpstr>
      <vt:lpstr>What is the Structure made of and why?</vt:lpstr>
      <vt:lpstr>PowerPoint Presentation</vt:lpstr>
      <vt:lpstr>PowerPoint Presentation</vt:lpstr>
      <vt:lpstr>No Trunk included as the Cyber Truck Has!</vt:lpstr>
      <vt:lpstr>Hydraulic Robot Arm</vt:lpstr>
      <vt:lpstr>Inspiration</vt:lpstr>
      <vt:lpstr>Pointy Gripper required to get hold of Debris</vt:lpstr>
      <vt:lpstr>PowerPoint Presentation</vt:lpstr>
      <vt:lpstr>PowerPoint Presentation</vt:lpstr>
      <vt:lpstr>PowerPoint Presentation</vt:lpstr>
      <vt:lpstr>PowerPoint Presentation</vt:lpstr>
      <vt:lpstr>Wheels</vt:lpstr>
      <vt:lpstr>Inspiration</vt:lpstr>
      <vt:lpstr>PowerPoint Presentation</vt:lpstr>
      <vt:lpstr>PowerPoint Presentation</vt:lpstr>
      <vt:lpstr>PowerPoint Presentation</vt:lpstr>
      <vt:lpstr>Water Canon</vt:lpstr>
      <vt:lpstr>Inspiration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Rescue Robot</dc:title>
  <dc:creator>abdullah</dc:creator>
  <cp:lastModifiedBy>abdullah</cp:lastModifiedBy>
  <cp:revision>7</cp:revision>
  <dcterms:created xsi:type="dcterms:W3CDTF">2021-05-14T10:15:38Z</dcterms:created>
  <dcterms:modified xsi:type="dcterms:W3CDTF">2021-05-14T11:24:18Z</dcterms:modified>
</cp:coreProperties>
</file>